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8564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9147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0454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61146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0587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4152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9180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39112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1858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5908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3545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7549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3127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0487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4395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5724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3746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3612D2-9727-4F62-BF76-7DBAD3E76D0B}" type="datetimeFigureOut">
              <a:rPr lang="pt-BR" smtClean="0"/>
              <a:t>17/05/2023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A8892-98CB-4C7B-932C-17BC834080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04650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xto, Carta&#10;&#10;Descrição gerada automaticamente">
            <a:extLst>
              <a:ext uri="{FF2B5EF4-FFF2-40B4-BE49-F238E27FC236}">
                <a16:creationId xmlns:a16="http://schemas.microsoft.com/office/drawing/2014/main" id="{CEB5544C-7E82-CA3F-B903-7D10554094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ABFCFFF-116C-DCDD-F235-D2F534E95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437138"/>
            <a:ext cx="9001462" cy="2387600"/>
          </a:xfrm>
        </p:spPr>
        <p:txBody>
          <a:bodyPr>
            <a:normAutofit/>
          </a:bodyPr>
          <a:lstStyle/>
          <a:p>
            <a:r>
              <a:rPr lang="pt-BR" sz="5400" b="0" i="0" dirty="0">
                <a:effectLst/>
                <a:latin typeface="Lato Extended"/>
              </a:rPr>
              <a:t>Hannah Arendt: A condição Humana</a:t>
            </a:r>
            <a:br>
              <a:rPr lang="pt-BR" b="0" i="0" dirty="0">
                <a:solidFill>
                  <a:srgbClr val="4F4269"/>
                </a:solidFill>
                <a:effectLst/>
                <a:latin typeface="Lato Extended"/>
              </a:rPr>
            </a:b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8C006C-2EB1-4CDB-1F44-ED43851F80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4817267"/>
            <a:ext cx="9001462" cy="1655762"/>
          </a:xfrm>
        </p:spPr>
        <p:txBody>
          <a:bodyPr>
            <a:normAutofit/>
          </a:bodyPr>
          <a:lstStyle/>
          <a:p>
            <a:r>
              <a:rPr lang="pt-BR" sz="2200" dirty="0"/>
              <a:t>Alunos: Andrei Silva, Arthur </a:t>
            </a:r>
            <a:r>
              <a:rPr lang="pt-BR" sz="2200" dirty="0" err="1"/>
              <a:t>Huçulak</a:t>
            </a:r>
            <a:r>
              <a:rPr lang="pt-BR" sz="2200" dirty="0"/>
              <a:t>, Gabriel Baú, Henrique Colle e Nestor </a:t>
            </a:r>
            <a:r>
              <a:rPr lang="pt-BR" sz="2200" dirty="0" err="1"/>
              <a:t>Garraza</a:t>
            </a:r>
            <a:endParaRPr lang="pt-BR" sz="2200" dirty="0"/>
          </a:p>
        </p:txBody>
      </p:sp>
    </p:spTree>
    <p:extLst>
      <p:ext uri="{BB962C8B-B14F-4D97-AF65-F5344CB8AC3E}">
        <p14:creationId xmlns:p14="http://schemas.microsoft.com/office/powerpoint/2010/main" val="3483363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D90080-68CB-6EDD-0F26-8F1E09B4E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1841740"/>
            <a:ext cx="10353762" cy="3174520"/>
          </a:xfrm>
        </p:spPr>
        <p:txBody>
          <a:bodyPr>
            <a:normAutofit/>
          </a:bodyPr>
          <a:lstStyle/>
          <a:p>
            <a:pPr algn="just"/>
            <a:r>
              <a:rPr lang="pt-BR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tema central do texto "A Condição Humana“ de Hannah Arendt, aborda a relação entre a humanidade e o mundo moderno, explorando questões como a emancipação e a alienação do homem, a influência da ciência e da tecnologia, a busca pela liberdade e a transformação do trabalho na sociedade contemporânea. Arendt reflete sobre o impacto desses aspectos na condição humana, levantando preocupações sobre a perda do sentido da vida, a falta de significado e a possibilidade de uma sociedade de trabalhadores sem trabalho</a:t>
            </a:r>
            <a:r>
              <a:rPr lang="pt-BR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que seria extremamente problemático.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186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BC1BEC-710B-99DF-7C73-50B6CE4F1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Ela reflete sobre a relação do homem com o mundo natural e destaca a importância da Terra como habitat para a humanidade. No entanto, observa que as descobertas científicas e o avanço tecnológico estão levando os seres humanos a se afastarem cada vez mais da natureza. A tentativa de criar vida artificialmente e a busca por prolongar a vida além de seus limites naturais são exemplos disso.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466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D83FEC-D5FC-AD43-4A5B-1E77B67F4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Arendt também aborda as consequências políticas e sociais das conquistas científicas. Ela ressalta que a linguagem científica, baseada em fórmulas matemáticas, está se distanciando da linguagem comum e tradicional. Isso pode levar a uma desconexão entre o conhecimento técnico e a capacidade de pensar e se comunicar de forma significativa. Ela nos alerta sobre a possibilidade de os seres humanos se tornarem dependentes de sua tecnologia sem pensar corretamente sobre seu uso adequado.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509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9BD22F-3A4A-B407-384F-F19ADC7FE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Um ponto muito importante abordado por Arendt é a automação e o potencial esvaziamento do trabalho humano. Embora a libertação do trabalho seja um desejo antigo, a sociedade moderna está cada vez mais baseada no trabalho. A realização desse desejo pode ser prejudicial, pois a sociedade atualmente não valoriza outras atividades além do trabalho. 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2369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62617A-1FD1-398D-D3DD-F45FCA90E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Arendt também estabelece três ocupações humanas essenciais que seriam o labor, trabalho e ação. O labor está relacionado às necessidades biológicas do corpo humano e à própria vida. O trabalho envolve a criação de um mundo artificial de objetos e tem a capacidade de transcender as vidas individuais. A ação é a atividade que ocorre diretamente entre os seres humanos, sem a mediação de coisas materiais, e está ligada à pluralidade e à vida política. Essas atividades representam as condições básicas da vida dada ao homem na Terra.</a:t>
            </a:r>
          </a:p>
        </p:txBody>
      </p:sp>
    </p:spTree>
    <p:extLst>
      <p:ext uri="{BB962C8B-B14F-4D97-AF65-F5344CB8AC3E}">
        <p14:creationId xmlns:p14="http://schemas.microsoft.com/office/powerpoint/2010/main" val="9427622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Damasco</Template>
  <TotalTime>191</TotalTime>
  <Words>426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Bookman Old Style</vt:lpstr>
      <vt:lpstr>Calibri</vt:lpstr>
      <vt:lpstr>Lato Extended</vt:lpstr>
      <vt:lpstr>Rockwell</vt:lpstr>
      <vt:lpstr>Damask</vt:lpstr>
      <vt:lpstr>Hannah Arendt: A condição Humana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Hannah Arendt: A condição Humana </dc:title>
  <dc:creator>Angelita Colle</dc:creator>
  <cp:lastModifiedBy>Angelita Colle</cp:lastModifiedBy>
  <cp:revision>2</cp:revision>
  <dcterms:created xsi:type="dcterms:W3CDTF">2023-05-17T20:49:03Z</dcterms:created>
  <dcterms:modified xsi:type="dcterms:W3CDTF">2023-05-18T00:09:01Z</dcterms:modified>
</cp:coreProperties>
</file>

<file path=docProps/thumbnail.jpeg>
</file>